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5" r:id="rId3"/>
    <p:sldId id="257" r:id="rId4"/>
    <p:sldId id="267" r:id="rId5"/>
    <p:sldId id="259" r:id="rId6"/>
    <p:sldId id="262" r:id="rId7"/>
    <p:sldId id="260" r:id="rId8"/>
    <p:sldId id="269" r:id="rId9"/>
    <p:sldId id="270" r:id="rId10"/>
    <p:sldId id="273" r:id="rId11"/>
    <p:sldId id="272" r:id="rId12"/>
    <p:sldId id="274"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42B7C-67A7-41C0-A0B5-F1E1BE627160}" type="datetimeFigureOut">
              <a:rPr lang="uk-UA" smtClean="0"/>
              <a:t>21.06.2019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E1441-C6ED-459F-8CB4-B484B4C80794}" type="slidenum">
              <a:rPr lang="uk-UA" smtClean="0"/>
              <a:t>‹#›</a:t>
            </a:fld>
            <a:endParaRPr lang="uk-UA"/>
          </a:p>
        </p:txBody>
      </p:sp>
    </p:spTree>
    <p:extLst>
      <p:ext uri="{BB962C8B-B14F-4D97-AF65-F5344CB8AC3E}">
        <p14:creationId xmlns:p14="http://schemas.microsoft.com/office/powerpoint/2010/main" val="172784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B7E1441-C6ED-459F-8CB4-B484B4C80794}" type="slidenum">
              <a:rPr lang="uk-UA" smtClean="0"/>
              <a:t>1</a:t>
            </a:fld>
            <a:endParaRPr lang="uk-UA"/>
          </a:p>
        </p:txBody>
      </p:sp>
    </p:spTree>
    <p:extLst>
      <p:ext uri="{BB962C8B-B14F-4D97-AF65-F5344CB8AC3E}">
        <p14:creationId xmlns:p14="http://schemas.microsoft.com/office/powerpoint/2010/main" val="66035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499B684-553E-4BD8-9091-FE67169C91D5}" type="datetimeFigureOut">
              <a:rPr lang="uk-UA" smtClean="0"/>
              <a:t>21.06.2019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7FA793-EED9-4D30-B6C8-C93BDB0A62A0}"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499B684-553E-4BD8-9091-FE67169C91D5}" type="datetimeFigureOut">
              <a:rPr lang="uk-UA" smtClean="0"/>
              <a:t>21.06.2019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7FA793-EED9-4D30-B6C8-C93BDB0A62A0}"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99B684-553E-4BD8-9091-FE67169C91D5}" type="datetimeFigureOut">
              <a:rPr lang="uk-UA" smtClean="0"/>
              <a:t>21.06.2019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7FA793-EED9-4D30-B6C8-C93BDB0A62A0}"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499B684-553E-4BD8-9091-FE67169C91D5}" type="datetimeFigureOut">
              <a:rPr lang="uk-UA" smtClean="0"/>
              <a:t>21.06.2019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7FA793-EED9-4D30-B6C8-C93BDB0A62A0}"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99B684-553E-4BD8-9091-FE67169C91D5}" type="datetimeFigureOut">
              <a:rPr lang="uk-UA" smtClean="0"/>
              <a:t>21.06.2019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7FA793-EED9-4D30-B6C8-C93BDB0A62A0}"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499B684-553E-4BD8-9091-FE67169C91D5}" type="datetimeFigureOut">
              <a:rPr lang="uk-UA" smtClean="0"/>
              <a:t>21.06.2019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7FA793-EED9-4D30-B6C8-C93BDB0A62A0}"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99B684-553E-4BD8-9091-FE67169C91D5}" type="datetimeFigureOut">
              <a:rPr lang="uk-UA" smtClean="0"/>
              <a:t>21.06.2019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07FA793-EED9-4D30-B6C8-C93BDB0A62A0}"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499B684-553E-4BD8-9091-FE67169C91D5}" type="datetimeFigureOut">
              <a:rPr lang="uk-UA" smtClean="0"/>
              <a:t>21.06.2019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7FA793-EED9-4D30-B6C8-C93BDB0A62A0}"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499B684-553E-4BD8-9091-FE67169C91D5}" type="datetimeFigureOut">
              <a:rPr lang="uk-UA" smtClean="0"/>
              <a:t>21.06.2019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07FA793-EED9-4D30-B6C8-C93BDB0A62A0}"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499B684-553E-4BD8-9091-FE67169C91D5}" type="datetimeFigureOut">
              <a:rPr lang="uk-UA" smtClean="0"/>
              <a:t>21.06.2019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7FA793-EED9-4D30-B6C8-C93BDB0A62A0}"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99B684-553E-4BD8-9091-FE67169C91D5}" type="datetimeFigureOut">
              <a:rPr lang="uk-UA" smtClean="0"/>
              <a:t>21.06.2019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7FA793-EED9-4D30-B6C8-C93BDB0A62A0}"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499B684-553E-4BD8-9091-FE67169C91D5}" type="datetimeFigureOut">
              <a:rPr lang="uk-UA" smtClean="0"/>
              <a:t>21.06.2019</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07FA793-EED9-4D30-B6C8-C93BDB0A62A0}"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b="1" dirty="0" err="1" smtClean="0"/>
              <a:t>Ладижинська</a:t>
            </a:r>
            <a:r>
              <a:rPr lang="uk-UA" b="1" dirty="0" smtClean="0"/>
              <a:t> ЗОШ І-ІІІ ст</a:t>
            </a:r>
            <a:r>
              <a:rPr lang="uk-UA" dirty="0" smtClean="0"/>
              <a:t>. </a:t>
            </a:r>
            <a:br>
              <a:rPr lang="uk-UA" dirty="0" smtClean="0"/>
            </a:br>
            <a:endParaRPr lang="uk-UA" dirty="0"/>
          </a:p>
        </p:txBody>
      </p:sp>
      <p:sp>
        <p:nvSpPr>
          <p:cNvPr id="3" name="Подзаголовок 2"/>
          <p:cNvSpPr>
            <a:spLocks noGrp="1"/>
          </p:cNvSpPr>
          <p:nvPr>
            <p:ph type="subTitle" idx="1"/>
          </p:nvPr>
        </p:nvSpPr>
        <p:spPr>
          <a:xfrm>
            <a:off x="179512" y="3068960"/>
            <a:ext cx="8784976" cy="1960241"/>
          </a:xfrm>
        </p:spPr>
        <p:txBody>
          <a:bodyPr>
            <a:noAutofit/>
          </a:bodyPr>
          <a:lstStyle/>
          <a:p>
            <a:r>
              <a:rPr lang="uk-UA" sz="4400" b="1" dirty="0" smtClean="0">
                <a:solidFill>
                  <a:srgbClr val="FF0000"/>
                </a:solidFill>
                <a:latin typeface="Arial Black" panose="020B0A04020102020204" pitchFamily="34" charset="0"/>
                <a:cs typeface="Times New Roman" panose="02020603050405020304" pitchFamily="18" charset="0"/>
              </a:rPr>
              <a:t>Проект </a:t>
            </a:r>
          </a:p>
          <a:p>
            <a:r>
              <a:rPr lang="uk-UA" sz="4400" b="1" dirty="0" smtClean="0">
                <a:solidFill>
                  <a:srgbClr val="FF0000"/>
                </a:solidFill>
                <a:latin typeface="Arial Black" panose="020B0A04020102020204" pitchFamily="34" charset="0"/>
                <a:cs typeface="Times New Roman" panose="02020603050405020304" pitchFamily="18" charset="0"/>
              </a:rPr>
              <a:t>«Ми патріоти»</a:t>
            </a:r>
            <a:endParaRPr lang="uk-UA" sz="4400" b="1" dirty="0">
              <a:solidFill>
                <a:srgbClr val="FF000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052024112"/>
      </p:ext>
    </p:extLst>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195634">
            <a:off x="1764144" y="1762286"/>
            <a:ext cx="5964093" cy="4473070"/>
          </a:xfrm>
          <a:prstGeom prst="rect">
            <a:avLst/>
          </a:prstGeom>
          <a:ln>
            <a:noFill/>
          </a:ln>
          <a:effectLst>
            <a:softEdge rad="112500"/>
          </a:effectLst>
        </p:spPr>
      </p:pic>
      <p:sp>
        <p:nvSpPr>
          <p:cNvPr id="3" name="Заголовок 2"/>
          <p:cNvSpPr>
            <a:spLocks noGrp="1"/>
          </p:cNvSpPr>
          <p:nvPr>
            <p:ph type="title"/>
          </p:nvPr>
        </p:nvSpPr>
        <p:spPr/>
        <p:txBody>
          <a:bodyPr/>
          <a:lstStyle/>
          <a:p>
            <a:r>
              <a:rPr lang="uk-UA" dirty="0" smtClean="0">
                <a:solidFill>
                  <a:srgbClr val="FF0000"/>
                </a:solidFill>
                <a:latin typeface="Arial Black" panose="020B0A04020102020204" pitchFamily="34" charset="0"/>
              </a:rPr>
              <a:t>Декада правових знань</a:t>
            </a:r>
            <a:endParaRPr lang="uk-UA"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03860790"/>
      </p:ext>
    </p:extLst>
  </p:cSld>
  <p:clrMapOvr>
    <a:masterClrMapping/>
  </p:clrMapOvr>
  <mc:AlternateContent xmlns:mc="http://schemas.openxmlformats.org/markup-compatibility/2006" xmlns:p14="http://schemas.microsoft.com/office/powerpoint/2010/main">
    <mc:Choice Requires="p14">
      <p:transition spd="slow" p14:dur="20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404663"/>
            <a:ext cx="3466728" cy="2363937"/>
          </a:xfrm>
        </p:spPr>
        <p:txBody>
          <a:bodyPr>
            <a:normAutofit fontScale="90000"/>
          </a:bodyPr>
          <a:lstStyle/>
          <a:p>
            <a:pPr algn="ctr"/>
            <a:r>
              <a:rPr lang="uk-UA" dirty="0" smtClean="0">
                <a:solidFill>
                  <a:srgbClr val="FFFF00"/>
                </a:solidFill>
                <a:latin typeface="Arial Black" panose="020B0A04020102020204" pitchFamily="34" charset="0"/>
              </a:rPr>
              <a:t>«Усвідомлена любов до свого народу не поєднується з ненавистю до інших»</a:t>
            </a:r>
            <a:endParaRPr lang="uk-UA" dirty="0">
              <a:solidFill>
                <a:srgbClr val="FFFF00"/>
              </a:solidFill>
              <a:latin typeface="Arial Black" panose="020B0A04020102020204" pitchFamily="34" charset="0"/>
            </a:endParaRPr>
          </a:p>
        </p:txBody>
      </p:sp>
      <p:sp>
        <p:nvSpPr>
          <p:cNvPr id="3" name="Текст 2"/>
          <p:cNvSpPr>
            <a:spLocks noGrp="1"/>
          </p:cNvSpPr>
          <p:nvPr>
            <p:ph type="body" sz="half" idx="2"/>
          </p:nvPr>
        </p:nvSpPr>
        <p:spPr>
          <a:xfrm>
            <a:off x="5076056" y="2636913"/>
            <a:ext cx="3888432" cy="4032448"/>
          </a:xfrm>
        </p:spPr>
        <p:txBody>
          <a:bodyPr>
            <a:normAutofit/>
          </a:bodyPr>
          <a:lstStyle/>
          <a:p>
            <a:r>
              <a:rPr lang="uk-UA" sz="2000" dirty="0" smtClean="0">
                <a:solidFill>
                  <a:schemeClr val="tx2">
                    <a:lumMod val="50000"/>
                  </a:schemeClr>
                </a:solidFill>
                <a:latin typeface="Arial Black" panose="020B0A04020102020204" pitchFamily="34" charset="0"/>
              </a:rPr>
              <a:t>Правове виховання в нашій школі здійснюється на основі </a:t>
            </a:r>
            <a:r>
              <a:rPr lang="uk-UA" sz="2000" dirty="0" smtClean="0">
                <a:solidFill>
                  <a:schemeClr val="tx2">
                    <a:lumMod val="50000"/>
                  </a:schemeClr>
                </a:solidFill>
                <a:latin typeface="Arial Black" panose="020B0A04020102020204" pitchFamily="34" charset="0"/>
              </a:rPr>
              <a:t>Конституції </a:t>
            </a:r>
            <a:r>
              <a:rPr lang="uk-UA" sz="2000" dirty="0" smtClean="0">
                <a:solidFill>
                  <a:schemeClr val="tx2">
                    <a:lumMod val="50000"/>
                  </a:schemeClr>
                </a:solidFill>
                <a:latin typeface="Arial Black" panose="020B0A04020102020204" pitchFamily="34" charset="0"/>
              </a:rPr>
              <a:t>України , Закону України «Про освіту». Програми правової освіти населення України, Сімейного кодексу України,  Конвенції про права дитини та річного плану роботи школи</a:t>
            </a:r>
            <a:r>
              <a:rPr lang="uk-UA" dirty="0" smtClean="0">
                <a:solidFill>
                  <a:schemeClr val="tx2">
                    <a:lumMod val="50000"/>
                  </a:schemeClr>
                </a:solidFill>
                <a:latin typeface="Arial Black" panose="020B0A04020102020204" pitchFamily="34" charset="0"/>
              </a:rPr>
              <a:t>.</a:t>
            </a:r>
            <a:endParaRPr lang="uk-UA" dirty="0">
              <a:solidFill>
                <a:schemeClr val="tx2">
                  <a:lumMod val="50000"/>
                </a:schemeClr>
              </a:solidFill>
              <a:latin typeface="Arial Black" panose="020B0A04020102020204" pitchFamily="34" charset="0"/>
            </a:endParaRPr>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5725" r="15725"/>
          <a:stretch>
            <a:fillRect/>
          </a:stretch>
        </p:blipFill>
        <p:spPr>
          <a:xfrm>
            <a:off x="0" y="1052736"/>
            <a:ext cx="5441104" cy="4824536"/>
          </a:xfrm>
          <a:prstGeom prst="rect">
            <a:avLst/>
          </a:prstGeom>
          <a:ln>
            <a:noFill/>
          </a:ln>
          <a:effectLst>
            <a:softEdge rad="112500"/>
          </a:effectLst>
        </p:spPr>
      </p:pic>
    </p:spTree>
    <p:extLst>
      <p:ext uri="{BB962C8B-B14F-4D97-AF65-F5344CB8AC3E}">
        <p14:creationId xmlns:p14="http://schemas.microsoft.com/office/powerpoint/2010/main" val="804087239"/>
      </p:ext>
    </p:extLst>
  </p:cSld>
  <p:clrMapOvr>
    <a:masterClrMapping/>
  </p:clrMapOvr>
  <mc:AlternateContent xmlns:mc="http://schemas.openxmlformats.org/markup-compatibility/2006" xmlns:p14="http://schemas.microsoft.com/office/powerpoint/2010/main">
    <mc:Choice Requires="p14">
      <p:transition spd="slow" p14:dur="2000" advClick="0" advTm="9000">
        <p:checker/>
      </p:transition>
    </mc:Choice>
    <mc:Fallback xmlns="">
      <p:transition spd="slow" advClick="0" advTm="9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77072"/>
            <a:ext cx="6336704" cy="792089"/>
          </a:xfrm>
        </p:spPr>
        <p:txBody>
          <a:bodyPr/>
          <a:lstStyle/>
          <a:p>
            <a:r>
              <a:rPr lang="uk-UA" b="1" dirty="0" smtClean="0"/>
              <a:t>Підготували  учні 10 класу</a:t>
            </a:r>
            <a:endParaRPr lang="uk-UA" b="1"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77" r="2077"/>
          <a:stretch>
            <a:fillRect/>
          </a:stretch>
        </p:blipFill>
        <p:spPr bwMode="auto">
          <a:xfrm>
            <a:off x="1907704" y="548680"/>
            <a:ext cx="465126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980264"/>
      </p:ext>
    </p:extLst>
  </p:cSld>
  <p:clrMapOvr>
    <a:masterClrMapping/>
  </p:clrMapOvr>
  <mc:AlternateContent xmlns:mc="http://schemas.openxmlformats.org/markup-compatibility/2006" xmlns:p14="http://schemas.microsoft.com/office/powerpoint/2010/main">
    <mc:Choice Requires="p14">
      <p:transition spd="slow" p14:dur="2000" advClick="0" advTm="5000">
        <p:checker/>
      </p:transition>
    </mc:Choice>
    <mc:Fallback xmlns="">
      <p:transition spd="slow" advClick="0" advTm="5000">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060848"/>
            <a:ext cx="8784976" cy="4065315"/>
          </a:xfrm>
        </p:spPr>
        <p:txBody>
          <a:bodyPr/>
          <a:lstStyle/>
          <a:p>
            <a:pPr marL="0" indent="0" algn="just">
              <a:buNone/>
            </a:pPr>
            <a:r>
              <a:rPr lang="uk-UA" dirty="0">
                <a:latin typeface="Arial Black" panose="020B0A04020102020204" pitchFamily="34" charset="0"/>
              </a:rPr>
              <a:t> </a:t>
            </a:r>
            <a:r>
              <a:rPr lang="uk-UA" dirty="0" smtClean="0">
                <a:latin typeface="Arial Black" panose="020B0A04020102020204" pitchFamily="34" charset="0"/>
              </a:rPr>
              <a:t>   </a:t>
            </a:r>
            <a:r>
              <a:rPr lang="uk-UA" sz="2800" dirty="0" smtClean="0">
                <a:latin typeface="Arial Black" panose="020B0A04020102020204" pitchFamily="34" charset="0"/>
              </a:rPr>
              <a:t>Полягає в удосконалені системи </a:t>
            </a:r>
          </a:p>
          <a:p>
            <a:pPr marL="0" indent="0" algn="just">
              <a:buNone/>
            </a:pPr>
            <a:r>
              <a:rPr lang="uk-UA" sz="2800" dirty="0" smtClean="0">
                <a:latin typeface="Arial Black" panose="020B0A04020102020204" pitchFamily="34" charset="0"/>
              </a:rPr>
              <a:t>духовно-морального, цивільно-правового та патріотичного виховання, у формуванні в учнів громадянської відповідальності та правової самосвідомості, патріотизму, духовності та культури, ініціативності, самостійності, толерантності, здатності до успішної соціалізації в суспільстві</a:t>
            </a:r>
            <a:endParaRPr lang="uk-UA" sz="2800" dirty="0">
              <a:latin typeface="Arial Black" panose="020B0A04020102020204" pitchFamily="34" charset="0"/>
            </a:endParaRPr>
          </a:p>
        </p:txBody>
      </p:sp>
      <p:sp>
        <p:nvSpPr>
          <p:cNvPr id="3" name="Заголовок 2"/>
          <p:cNvSpPr>
            <a:spLocks noGrp="1"/>
          </p:cNvSpPr>
          <p:nvPr>
            <p:ph type="title"/>
          </p:nvPr>
        </p:nvSpPr>
        <p:spPr/>
        <p:txBody>
          <a:bodyPr/>
          <a:lstStyle/>
          <a:p>
            <a:r>
              <a:rPr lang="uk-UA" dirty="0" smtClean="0">
                <a:solidFill>
                  <a:srgbClr val="FF0000"/>
                </a:solidFill>
                <a:latin typeface="Arial Black" panose="020B0A04020102020204" pitchFamily="34" charset="0"/>
              </a:rPr>
              <a:t>МЕТА ПРОЕКТУ</a:t>
            </a:r>
            <a:endParaRPr lang="uk-UA"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2800381"/>
      </p:ext>
    </p:extLst>
  </p:cSld>
  <p:clrMapOvr>
    <a:masterClrMapping/>
  </p:clrMapOvr>
  <mc:AlternateContent xmlns:mc="http://schemas.openxmlformats.org/markup-compatibility/2006" xmlns:p14="http://schemas.microsoft.com/office/powerpoint/2010/main">
    <mc:Choice Requires="p14">
      <p:transition spd="slow" p14:dur="20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62" y="1788002"/>
            <a:ext cx="7347822" cy="50699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Заголовок 1"/>
          <p:cNvSpPr>
            <a:spLocks noGrp="1"/>
          </p:cNvSpPr>
          <p:nvPr>
            <p:ph type="title"/>
          </p:nvPr>
        </p:nvSpPr>
        <p:spPr/>
        <p:txBody>
          <a:bodyPr>
            <a:noAutofit/>
          </a:bodyPr>
          <a:lstStyle/>
          <a:p>
            <a:r>
              <a:rPr lang="uk-UA" sz="2400" dirty="0" smtClean="0">
                <a:solidFill>
                  <a:srgbClr val="FF0000"/>
                </a:solidFill>
                <a:latin typeface="Arial Black" panose="020B0A04020102020204" pitchFamily="34" charset="0"/>
              </a:rPr>
              <a:t>ДЕВІЗ:</a:t>
            </a:r>
            <a:r>
              <a:rPr lang="uk-UA" sz="2400" dirty="0" smtClean="0">
                <a:latin typeface="Arial Black" panose="020B0A04020102020204" pitchFamily="34" charset="0"/>
              </a:rPr>
              <a:t/>
            </a:r>
            <a:br>
              <a:rPr lang="uk-UA" sz="2400" dirty="0" smtClean="0">
                <a:latin typeface="Arial Black" panose="020B0A04020102020204" pitchFamily="34" charset="0"/>
              </a:rPr>
            </a:br>
            <a:r>
              <a:rPr lang="uk-UA" sz="2400" dirty="0" smtClean="0">
                <a:solidFill>
                  <a:schemeClr val="bg1"/>
                </a:solidFill>
                <a:latin typeface="Arial Black" panose="020B0A04020102020204" pitchFamily="34" charset="0"/>
              </a:rPr>
              <a:t>«Ми нового часу -  нове покоління</a:t>
            </a:r>
            <a:br>
              <a:rPr lang="uk-UA" sz="2400" dirty="0" smtClean="0">
                <a:solidFill>
                  <a:schemeClr val="bg1"/>
                </a:solidFill>
                <a:latin typeface="Arial Black" panose="020B0A04020102020204" pitchFamily="34" charset="0"/>
              </a:rPr>
            </a:br>
            <a:r>
              <a:rPr lang="uk-UA" sz="2400" dirty="0" smtClean="0">
                <a:solidFill>
                  <a:schemeClr val="bg1"/>
                </a:solidFill>
                <a:latin typeface="Arial Black" panose="020B0A04020102020204" pitchFamily="34" charset="0"/>
              </a:rPr>
              <a:t>Козацького  роду святого  коріння.</a:t>
            </a:r>
            <a:br>
              <a:rPr lang="uk-UA" sz="2400" dirty="0" smtClean="0">
                <a:solidFill>
                  <a:schemeClr val="bg1"/>
                </a:solidFill>
                <a:latin typeface="Arial Black" panose="020B0A04020102020204" pitchFamily="34" charset="0"/>
              </a:rPr>
            </a:br>
            <a:r>
              <a:rPr lang="uk-UA" sz="2400" dirty="0" smtClean="0">
                <a:solidFill>
                  <a:schemeClr val="bg1"/>
                </a:solidFill>
                <a:latin typeface="Arial Black" panose="020B0A04020102020204" pitchFamily="34" charset="0"/>
              </a:rPr>
              <a:t>Ми віримо в державу, яку нам дав Бог!»</a:t>
            </a:r>
            <a:endParaRPr lang="uk-UA"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9951260"/>
      </p:ext>
    </p:extLst>
  </p:cSld>
  <p:clrMapOvr>
    <a:masterClrMapping/>
  </p:clrMapOvr>
  <mc:AlternateContent xmlns:mc="http://schemas.openxmlformats.org/markup-compatibility/2006" xmlns:p14="http://schemas.microsoft.com/office/powerpoint/2010/main">
    <mc:Choice Requires="p14">
      <p:transition spd="slow" p14:dur="20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463560"/>
            <a:ext cx="8712968" cy="3413712"/>
          </a:xfrm>
        </p:spPr>
        <p:txBody>
          <a:bodyPr>
            <a:noAutofit/>
          </a:bodyPr>
          <a:lstStyle/>
          <a:p>
            <a:pPr algn="l"/>
            <a:r>
              <a:rPr lang="uk-UA" sz="2800" dirty="0" smtClean="0">
                <a:solidFill>
                  <a:schemeClr val="tx2">
                    <a:lumMod val="50000"/>
                  </a:schemeClr>
                </a:solidFill>
                <a:latin typeface="Arial Black" panose="020B0A04020102020204" pitchFamily="34" charset="0"/>
              </a:rPr>
              <a:t>Велика увага у нашій школі надається  вихованню в учнів поваги до героїв війни, ветеранів, до </a:t>
            </a:r>
            <a:r>
              <a:rPr lang="uk-UA" sz="2800" dirty="0" err="1" smtClean="0">
                <a:solidFill>
                  <a:schemeClr val="tx2">
                    <a:lumMod val="50000"/>
                  </a:schemeClr>
                </a:solidFill>
                <a:latin typeface="Arial Black" panose="020B0A04020102020204" pitchFamily="34" charset="0"/>
              </a:rPr>
              <a:t>пам</a:t>
            </a:r>
            <a:r>
              <a:rPr lang="en-US" sz="2800" dirty="0" smtClean="0">
                <a:solidFill>
                  <a:schemeClr val="tx2">
                    <a:lumMod val="50000"/>
                  </a:schemeClr>
                </a:solidFill>
                <a:latin typeface="Arial Black" panose="020B0A04020102020204" pitchFamily="34" charset="0"/>
              </a:rPr>
              <a:t>’</a:t>
            </a:r>
            <a:r>
              <a:rPr lang="uk-UA" sz="2800" dirty="0" smtClean="0">
                <a:solidFill>
                  <a:schemeClr val="tx2">
                    <a:lumMod val="50000"/>
                  </a:schemeClr>
                </a:solidFill>
                <a:latin typeface="Arial Black" panose="020B0A04020102020204" pitchFamily="34" charset="0"/>
              </a:rPr>
              <a:t>яті про тих,  хто загинув, захищаючи Батьківщину; </a:t>
            </a:r>
            <a:br>
              <a:rPr lang="uk-UA" sz="2800" dirty="0" smtClean="0">
                <a:solidFill>
                  <a:schemeClr val="tx2">
                    <a:lumMod val="50000"/>
                  </a:schemeClr>
                </a:solidFill>
                <a:latin typeface="Arial Black" panose="020B0A04020102020204" pitchFamily="34" charset="0"/>
              </a:rPr>
            </a:br>
            <a:r>
              <a:rPr lang="uk-UA" sz="2800" dirty="0" smtClean="0">
                <a:solidFill>
                  <a:schemeClr val="tx2">
                    <a:lumMod val="50000"/>
                  </a:schemeClr>
                </a:solidFill>
                <a:latin typeface="Arial Black" panose="020B0A04020102020204" pitchFamily="34" charset="0"/>
              </a:rPr>
              <a:t>поваги до воїнів – захисників кордонів рідної неньки України</a:t>
            </a:r>
            <a:endParaRPr lang="uk-UA" sz="2800" dirty="0">
              <a:solidFill>
                <a:schemeClr val="tx2">
                  <a:lumMod val="50000"/>
                </a:schemeClr>
              </a:solidFill>
              <a:latin typeface="Arial Black" panose="020B0A04020102020204" pitchFamily="34" charset="0"/>
            </a:endParaRPr>
          </a:p>
        </p:txBody>
      </p:sp>
      <p:sp>
        <p:nvSpPr>
          <p:cNvPr id="3" name="Текст 2"/>
          <p:cNvSpPr>
            <a:spLocks noGrp="1"/>
          </p:cNvSpPr>
          <p:nvPr>
            <p:ph type="body" idx="1"/>
          </p:nvPr>
        </p:nvSpPr>
        <p:spPr>
          <a:xfrm>
            <a:off x="251520" y="1052736"/>
            <a:ext cx="8712968" cy="1224136"/>
          </a:xfrm>
        </p:spPr>
        <p:txBody>
          <a:bodyPr>
            <a:noAutofit/>
          </a:bodyPr>
          <a:lstStyle/>
          <a:p>
            <a:r>
              <a:rPr lang="uk-UA" sz="3200" dirty="0" smtClean="0">
                <a:solidFill>
                  <a:srgbClr val="FFFF00"/>
                </a:solidFill>
                <a:latin typeface="Arial Black" panose="020B0A04020102020204" pitchFamily="34" charset="0"/>
              </a:rPr>
              <a:t>«Дзвін шабель, пісні, походи, воля соколина, тихі зорі, ясні води – </a:t>
            </a:r>
          </a:p>
          <a:p>
            <a:r>
              <a:rPr lang="uk-UA" sz="3200" dirty="0" smtClean="0">
                <a:solidFill>
                  <a:srgbClr val="FFFF00"/>
                </a:solidFill>
                <a:latin typeface="Arial Black" panose="020B0A04020102020204" pitchFamily="34" charset="0"/>
              </a:rPr>
              <a:t>Моя Україна!»</a:t>
            </a:r>
            <a:endParaRPr lang="uk-UA"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418113756"/>
      </p:ext>
    </p:extLst>
  </p:cSld>
  <p:clrMapOvr>
    <a:masterClrMapping/>
  </p:clrMapOvr>
  <mc:AlternateContent xmlns:mc="http://schemas.openxmlformats.org/markup-compatibility/2006" xmlns:p14="http://schemas.microsoft.com/office/powerpoint/2010/main">
    <mc:Choice Requires="p14">
      <p:transition spd="slow" p14:dur="20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628800"/>
            <a:ext cx="6265225" cy="4698919"/>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p:txBody>
          <a:bodyPr>
            <a:normAutofit fontScale="90000"/>
          </a:bodyPr>
          <a:lstStyle/>
          <a:p>
            <a:r>
              <a:rPr lang="uk-UA" b="1" dirty="0" smtClean="0">
                <a:solidFill>
                  <a:schemeClr val="bg1"/>
                </a:solidFill>
                <a:latin typeface="Arial Black" panose="020B0A04020102020204" pitchFamily="34" charset="0"/>
              </a:rPr>
              <a:t>День партизанської слави</a:t>
            </a:r>
            <a:endParaRPr lang="uk-UA"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70822628"/>
      </p:ext>
    </p:extLst>
  </p:cSld>
  <p:clrMapOvr>
    <a:masterClrMapping/>
  </p:clrMapOvr>
  <mc:AlternateContent xmlns:mc="http://schemas.openxmlformats.org/markup-compatibility/2006" xmlns:p14="http://schemas.microsoft.com/office/powerpoint/2010/main">
    <mc:Choice Requires="p14">
      <p:transition spd="slow" p14:dur="2000" advClick="0" advTm="6000">
        <p:checker/>
      </p:transition>
    </mc:Choice>
    <mc:Fallback xmlns="">
      <p:transition spd="slow" advClick="0" advTm="6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892"/>
            <a:ext cx="8219256" cy="1866536"/>
          </a:xfrm>
        </p:spPr>
        <p:txBody>
          <a:bodyPr>
            <a:normAutofit fontScale="90000"/>
          </a:bodyPr>
          <a:lstStyle/>
          <a:p>
            <a:r>
              <a:rPr lang="uk-UA" sz="3200" b="1" dirty="0" smtClean="0">
                <a:solidFill>
                  <a:schemeClr val="bg1"/>
                </a:solidFill>
                <a:latin typeface="Arial Black" panose="020B0A04020102020204" pitchFamily="34" charset="0"/>
              </a:rPr>
              <a:t>Привітання ветерана Другої світової війни </a:t>
            </a:r>
            <a:r>
              <a:rPr lang="uk-UA" sz="3200" b="1" dirty="0" err="1" smtClean="0">
                <a:solidFill>
                  <a:schemeClr val="bg1"/>
                </a:solidFill>
                <a:latin typeface="Arial Black" panose="020B0A04020102020204" pitchFamily="34" charset="0"/>
              </a:rPr>
              <a:t>Доніча</a:t>
            </a:r>
            <a:r>
              <a:rPr lang="uk-UA" sz="3200" b="1" dirty="0" smtClean="0">
                <a:solidFill>
                  <a:schemeClr val="bg1"/>
                </a:solidFill>
                <a:latin typeface="Arial Black" panose="020B0A04020102020204" pitchFamily="34" charset="0"/>
              </a:rPr>
              <a:t> Григорія Максимовича з Днем </a:t>
            </a:r>
            <a:r>
              <a:rPr lang="uk-UA" sz="3200" b="1" dirty="0" err="1" smtClean="0">
                <a:solidFill>
                  <a:schemeClr val="bg1"/>
                </a:solidFill>
                <a:latin typeface="Arial Black" panose="020B0A04020102020204" pitchFamily="34" charset="0"/>
              </a:rPr>
              <a:t>пам</a:t>
            </a:r>
            <a:r>
              <a:rPr lang="en-US" sz="3200" b="1" dirty="0" smtClean="0">
                <a:solidFill>
                  <a:schemeClr val="bg1"/>
                </a:solidFill>
                <a:latin typeface="Arial Black" panose="020B0A04020102020204" pitchFamily="34" charset="0"/>
              </a:rPr>
              <a:t>’</a:t>
            </a:r>
            <a:r>
              <a:rPr lang="uk-UA" sz="3200" b="1" dirty="0" smtClean="0">
                <a:solidFill>
                  <a:schemeClr val="bg1"/>
                </a:solidFill>
                <a:latin typeface="Arial Black" panose="020B0A04020102020204" pitchFamily="34" charset="0"/>
              </a:rPr>
              <a:t>яті та примирення</a:t>
            </a:r>
            <a:endParaRPr lang="uk-UA" sz="3200" b="1" dirty="0">
              <a:solidFill>
                <a:schemeClr val="bg1"/>
              </a:solidFill>
              <a:latin typeface="Arial Black" panose="020B0A04020102020204" pitchFamily="34"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988840"/>
            <a:ext cx="6192688" cy="46445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27368975"/>
      </p:ext>
    </p:extLst>
  </p:cSld>
  <p:clrMapOvr>
    <a:masterClrMapping/>
  </p:clrMapOvr>
  <mc:AlternateContent xmlns:mc="http://schemas.openxmlformats.org/markup-compatibility/2006" xmlns:p14="http://schemas.microsoft.com/office/powerpoint/2010/main">
    <mc:Choice Requires="p14">
      <p:transition spd="slow" p14:dur="2000" advClick="0" advTm="6000">
        <p:checker/>
      </p:transition>
    </mc:Choice>
    <mc:Fallback xmlns="">
      <p:transition spd="slow" advClick="0" advTm="6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0" indent="0" algn="just">
              <a:buNone/>
            </a:pPr>
            <a:r>
              <a:rPr lang="uk-UA" dirty="0" smtClean="0"/>
              <a:t> </a:t>
            </a:r>
            <a:r>
              <a:rPr lang="uk-UA" sz="2800" dirty="0" smtClean="0">
                <a:latin typeface="Arial Black" panose="020B0A04020102020204" pitchFamily="34" charset="0"/>
              </a:rPr>
              <a:t>Війна на сході України не залишила байдужим жодного свідомого українця. Учні нашої школи активно стараються допомагати нашим захисникам. Школярі малюють, пишуть листи підтримки солдатам, плетуть сітки та збирають гуманітарну допомогу воїнам.</a:t>
            </a:r>
            <a:endParaRPr lang="uk-UA" sz="2800" dirty="0">
              <a:latin typeface="Arial Black" panose="020B0A04020102020204" pitchFamily="34" charset="0"/>
            </a:endParaRPr>
          </a:p>
        </p:txBody>
      </p:sp>
      <p:sp>
        <p:nvSpPr>
          <p:cNvPr id="2" name="Заголовок 1"/>
          <p:cNvSpPr>
            <a:spLocks noGrp="1"/>
          </p:cNvSpPr>
          <p:nvPr>
            <p:ph type="title"/>
          </p:nvPr>
        </p:nvSpPr>
        <p:spPr/>
        <p:txBody>
          <a:bodyPr>
            <a:normAutofit fontScale="90000"/>
          </a:bodyPr>
          <a:lstStyle/>
          <a:p>
            <a:r>
              <a:rPr lang="uk-UA" dirty="0" smtClean="0">
                <a:solidFill>
                  <a:srgbClr val="FFFF00"/>
                </a:solidFill>
                <a:latin typeface="Arial Black" panose="020B0A04020102020204" pitchFamily="34" charset="0"/>
              </a:rPr>
              <a:t>Той хто в біді кидає свій народ – стає </a:t>
            </a:r>
            <a:r>
              <a:rPr lang="uk-UA" dirty="0" smtClean="0">
                <a:solidFill>
                  <a:srgbClr val="FFFF00"/>
                </a:solidFill>
                <a:latin typeface="Arial Black" panose="020B0A04020102020204" pitchFamily="34" charset="0"/>
              </a:rPr>
              <a:t>ворогом</a:t>
            </a:r>
            <a:endParaRPr lang="uk-UA"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929673199"/>
      </p:ext>
    </p:extLst>
  </p:cSld>
  <p:clrMapOvr>
    <a:masterClrMapping/>
  </p:clrMapOvr>
  <mc:AlternateContent xmlns:mc="http://schemas.openxmlformats.org/markup-compatibility/2006" xmlns:p14="http://schemas.microsoft.com/office/powerpoint/2010/main">
    <mc:Choice Requires="p14">
      <p:transition spd="slow" p14:dur="20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535256"/>
            <a:ext cx="7272808" cy="5040017"/>
          </a:xfrm>
          <a:prstGeom prst="rect">
            <a:avLst/>
          </a:prstGeom>
          <a:ln w="88900" cap="sq" cmpd="thickThin">
            <a:solidFill>
              <a:srgbClr val="000000"/>
            </a:solidFill>
            <a:prstDash val="solid"/>
            <a:miter lim="800000"/>
          </a:ln>
          <a:effectLst>
            <a:innerShdw blurRad="76200">
              <a:srgbClr val="000000"/>
            </a:innerShdw>
          </a:effectLst>
        </p:spPr>
      </p:pic>
      <p:sp>
        <p:nvSpPr>
          <p:cNvPr id="3" name="Заголовок 2"/>
          <p:cNvSpPr>
            <a:spLocks noGrp="1"/>
          </p:cNvSpPr>
          <p:nvPr>
            <p:ph type="title"/>
          </p:nvPr>
        </p:nvSpPr>
        <p:spPr>
          <a:xfrm>
            <a:off x="457200" y="338328"/>
            <a:ext cx="8507288" cy="1252728"/>
          </a:xfrm>
        </p:spPr>
        <p:txBody>
          <a:bodyPr>
            <a:normAutofit/>
          </a:bodyPr>
          <a:lstStyle/>
          <a:p>
            <a:r>
              <a:rPr lang="uk-UA" sz="3600" dirty="0" smtClean="0">
                <a:solidFill>
                  <a:srgbClr val="FFFF00"/>
                </a:solidFill>
                <a:latin typeface="Arial Black" panose="020B0A04020102020204" pitchFamily="34" charset="0"/>
              </a:rPr>
              <a:t>Малюнки та листи для солдатів</a:t>
            </a:r>
            <a:endParaRPr lang="uk-UA" sz="36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15367088"/>
      </p:ext>
    </p:extLst>
  </p:cSld>
  <p:clrMapOvr>
    <a:masterClrMapping/>
  </p:clrMapOvr>
  <mc:AlternateContent xmlns:mc="http://schemas.openxmlformats.org/markup-compatibility/2006" xmlns:p14="http://schemas.microsoft.com/office/powerpoint/2010/main">
    <mc:Choice Requires="p14">
      <p:transition spd="slow" p14:dur="2000" advClick="0" advTm="6000">
        <p:checker/>
      </p:transition>
    </mc:Choice>
    <mc:Fallback xmlns="">
      <p:transition spd="slow" advClick="0" advTm="6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6303" y="2780928"/>
            <a:ext cx="5177697" cy="3883273"/>
          </a:xfrm>
          <a:prstGeom prst="rect">
            <a:avLst/>
          </a:prstGeom>
          <a:ln>
            <a:noFill/>
          </a:ln>
          <a:effectLst>
            <a:softEdge rad="112500"/>
          </a:effectLst>
        </p:spPr>
      </p:pic>
      <p:sp>
        <p:nvSpPr>
          <p:cNvPr id="3" name="Заголовок 2"/>
          <p:cNvSpPr>
            <a:spLocks noGrp="1"/>
          </p:cNvSpPr>
          <p:nvPr>
            <p:ph type="title"/>
          </p:nvPr>
        </p:nvSpPr>
        <p:spPr/>
        <p:txBody>
          <a:bodyPr/>
          <a:lstStyle/>
          <a:p>
            <a:r>
              <a:rPr lang="uk-UA" dirty="0" smtClean="0">
                <a:solidFill>
                  <a:srgbClr val="FFFF00"/>
                </a:solidFill>
                <a:latin typeface="Arial Black" panose="020B0A04020102020204" pitchFamily="34" charset="0"/>
              </a:rPr>
              <a:t>«Привіт» зі СХОДУ</a:t>
            </a:r>
            <a:endParaRPr lang="uk-UA" dirty="0">
              <a:solidFill>
                <a:srgbClr val="FFFF00"/>
              </a:solidFill>
              <a:latin typeface="Arial Black" panose="020B0A04020102020204" pitchFamily="34" charset="0"/>
            </a:endParaRPr>
          </a:p>
        </p:txBody>
      </p:sp>
      <p:pic>
        <p:nvPicPr>
          <p:cNvPr id="1026" name="Picture 2" descr="C:\Users\USER\Desktop\проект Я патріот\IMG_00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26" t="-19869" r="-402" b="19869"/>
          <a:stretch/>
        </p:blipFill>
        <p:spPr bwMode="auto">
          <a:xfrm>
            <a:off x="323528" y="980728"/>
            <a:ext cx="454029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4252"/>
      </p:ext>
    </p:extLst>
  </p:cSld>
  <p:clrMapOvr>
    <a:masterClrMapping/>
  </p:clrMapOvr>
  <mc:AlternateContent xmlns:mc="http://schemas.openxmlformats.org/markup-compatibility/2006" xmlns:p14="http://schemas.microsoft.com/office/powerpoint/2010/main">
    <mc:Choice Requires="p14">
      <p:transition spd="slow" p14:dur="20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429</TotalTime>
  <Words>236</Words>
  <Application>Microsoft Office PowerPoint</Application>
  <PresentationFormat>Экран (4:3)</PresentationFormat>
  <Paragraphs>21</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Волна</vt:lpstr>
      <vt:lpstr>Ладижинська ЗОШ І-ІІІ ст.  </vt:lpstr>
      <vt:lpstr>МЕТА ПРОЕКТУ</vt:lpstr>
      <vt:lpstr>ДЕВІЗ: «Ми нового часу -  нове покоління Козацького  роду святого  коріння. Ми віримо в державу, яку нам дав Бог!»</vt:lpstr>
      <vt:lpstr>Велика увага у нашій школі надається  вихованню в учнів поваги до героїв війни, ветеранів, до пам’яті про тих,  хто загинув, захищаючи Батьківщину;  поваги до воїнів – захисників кордонів рідної неньки України</vt:lpstr>
      <vt:lpstr>День партизанської слави</vt:lpstr>
      <vt:lpstr>Привітання ветерана Другої світової війни Доніча Григорія Максимовича з Днем пам’яті та примирення</vt:lpstr>
      <vt:lpstr>Той хто в біді кидає свій народ – стає ворогом</vt:lpstr>
      <vt:lpstr>Малюнки та листи для солдатів</vt:lpstr>
      <vt:lpstr>«Привіт» зі СХОДУ</vt:lpstr>
      <vt:lpstr>Декада правових знань</vt:lpstr>
      <vt:lpstr>«Усвідомлена любов до свого народу не поєднується з ненавистю до інших»</vt:lpstr>
      <vt:lpstr>Підготували  учні 10 класу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кr</cp:lastModifiedBy>
  <cp:revision>26</cp:revision>
  <dcterms:created xsi:type="dcterms:W3CDTF">2019-05-14T08:11:55Z</dcterms:created>
  <dcterms:modified xsi:type="dcterms:W3CDTF">2019-06-21T05:46:57Z</dcterms:modified>
</cp:coreProperties>
</file>